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6" r:id="rId7"/>
    <p:sldId id="267" r:id="rId8"/>
    <p:sldId id="268" r:id="rId9"/>
    <p:sldId id="269" r:id="rId10"/>
    <p:sldId id="270" r:id="rId11"/>
    <p:sldId id="262" r:id="rId12"/>
    <p:sldId id="263" r:id="rId13"/>
    <p:sldId id="265" r:id="rId14"/>
    <p:sldId id="264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94666"/>
  </p:normalViewPr>
  <p:slideViewPr>
    <p:cSldViewPr snapToGrid="0" snapToObjects="1">
      <p:cViewPr varScale="1">
        <p:scale>
          <a:sx n="121" d="100"/>
          <a:sy n="121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9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327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68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677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6085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07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987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120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337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74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46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BAED0B-A69D-6D48-AD34-70F60E287ADD}" type="datetimeFigureOut">
              <a:rPr lang="en-US" smtClean="0"/>
              <a:t>2/7/19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B9CC2-480A-7643-BEEA-BC02255A1F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165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E85A3-6EBF-E643-9A23-73E4737FB2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3821" y="1772306"/>
            <a:ext cx="8796358" cy="806669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Modeling Bacterial Lag Phase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6C5F49-4EC8-CF4A-9CF7-73D4444134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27282" y="3139965"/>
            <a:ext cx="2973113" cy="57806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Chen Liao, MSK</a:t>
            </a:r>
          </a:p>
        </p:txBody>
      </p:sp>
    </p:spTree>
    <p:extLst>
      <p:ext uri="{BB962C8B-B14F-4D97-AF65-F5344CB8AC3E}">
        <p14:creationId xmlns:p14="http://schemas.microsoft.com/office/powerpoint/2010/main" val="18925184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7F818E46-9337-734C-9CB2-59D76BA8D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13" y="646897"/>
            <a:ext cx="8523890" cy="556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74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B06639-F352-0149-8B5D-917509B88A72}"/>
              </a:ext>
            </a:extLst>
          </p:cNvPr>
          <p:cNvSpPr txBox="1"/>
          <p:nvPr/>
        </p:nvSpPr>
        <p:spPr>
          <a:xfrm>
            <a:off x="1763110" y="399393"/>
            <a:ext cx="56177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Basic Model: No Proteome Partition</a:t>
            </a:r>
          </a:p>
        </p:txBody>
      </p:sp>
    </p:spTree>
    <p:extLst>
      <p:ext uri="{BB962C8B-B14F-4D97-AF65-F5344CB8AC3E}">
        <p14:creationId xmlns:p14="http://schemas.microsoft.com/office/powerpoint/2010/main" val="4157080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B06639-F352-0149-8B5D-917509B88A72}"/>
              </a:ext>
            </a:extLst>
          </p:cNvPr>
          <p:cNvSpPr txBox="1"/>
          <p:nvPr/>
        </p:nvSpPr>
        <p:spPr>
          <a:xfrm>
            <a:off x="2159876" y="336331"/>
            <a:ext cx="4409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Proteome Partitioning Model</a:t>
            </a:r>
          </a:p>
        </p:txBody>
      </p:sp>
    </p:spTree>
    <p:extLst>
      <p:ext uri="{BB962C8B-B14F-4D97-AF65-F5344CB8AC3E}">
        <p14:creationId xmlns:p14="http://schemas.microsoft.com/office/powerpoint/2010/main" val="5152643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41709E-5DED-364D-80DD-F0D16BE08313}"/>
              </a:ext>
            </a:extLst>
          </p:cNvPr>
          <p:cNvSpPr txBox="1"/>
          <p:nvPr/>
        </p:nvSpPr>
        <p:spPr>
          <a:xfrm>
            <a:off x="740979" y="361596"/>
            <a:ext cx="7877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Fit Growth and H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Production in Glucose Medium</a:t>
            </a:r>
          </a:p>
        </p:txBody>
      </p:sp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65C0A8D9-77BE-AF48-8839-2ABDDFD22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586" y="1236371"/>
            <a:ext cx="8219090" cy="494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982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3;&#10;&#13;&#10;Description automatically generated">
            <a:extLst>
              <a:ext uri="{FF2B5EF4-FFF2-40B4-BE49-F238E27FC236}">
                <a16:creationId xmlns:a16="http://schemas.microsoft.com/office/drawing/2014/main" id="{EB613F48-041E-314E-9D0E-C36130A6C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17" y="1671256"/>
            <a:ext cx="8032531" cy="30084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5EC9619-7AA1-0F40-8F97-315070765356}"/>
              </a:ext>
            </a:extLst>
          </p:cNvPr>
          <p:cNvSpPr txBox="1"/>
          <p:nvPr/>
        </p:nvSpPr>
        <p:spPr>
          <a:xfrm>
            <a:off x="1497724" y="466700"/>
            <a:ext cx="63114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Optimal Solution for Maximizing Biomass</a:t>
            </a:r>
          </a:p>
        </p:txBody>
      </p:sp>
    </p:spTree>
    <p:extLst>
      <p:ext uri="{BB962C8B-B14F-4D97-AF65-F5344CB8AC3E}">
        <p14:creationId xmlns:p14="http://schemas.microsoft.com/office/powerpoint/2010/main" val="2659026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3B7343-596D-DD40-B6B5-996E9A6A6EE0}"/>
              </a:ext>
            </a:extLst>
          </p:cNvPr>
          <p:cNvSpPr txBox="1"/>
          <p:nvPr/>
        </p:nvSpPr>
        <p:spPr>
          <a:xfrm>
            <a:off x="1944414" y="388883"/>
            <a:ext cx="542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do bacteria do in Lag Phase?</a:t>
            </a:r>
          </a:p>
        </p:txBody>
      </p:sp>
      <p:pic>
        <p:nvPicPr>
          <p:cNvPr id="8" name="Picture 7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1E369C4-4059-FB42-9230-17A15C19A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055" y="5286704"/>
            <a:ext cx="2522482" cy="8869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8B85634-BFFC-7B4E-AAF9-530613C71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995" y="1318415"/>
            <a:ext cx="3330970" cy="2352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D3DCCC-7E7B-9E48-858C-241C9C282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25" y="3924130"/>
            <a:ext cx="3379040" cy="23525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99F634-7579-5242-A0F3-8FBBE587F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683" y="2375253"/>
            <a:ext cx="3449630" cy="25914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783448-740E-BA4A-B3CA-AF9BBFFFC79B}"/>
              </a:ext>
            </a:extLst>
          </p:cNvPr>
          <p:cNvSpPr txBox="1"/>
          <p:nvPr/>
        </p:nvSpPr>
        <p:spPr>
          <a:xfrm>
            <a:off x="1629221" y="1103697"/>
            <a:ext cx="3153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Arabinose promoters and catalase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D5AA4-C14A-1C45-9292-3EDD29881BCE}"/>
              </a:ext>
            </a:extLst>
          </p:cNvPr>
          <p:cNvSpPr txBox="1"/>
          <p:nvPr/>
        </p:nvSpPr>
        <p:spPr>
          <a:xfrm>
            <a:off x="1600706" y="3796469"/>
            <a:ext cx="3330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rRNA and r-protein synthetic operon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750678-78F7-7D45-B476-07439C4BE75C}"/>
              </a:ext>
            </a:extLst>
          </p:cNvPr>
          <p:cNvSpPr txBox="1"/>
          <p:nvPr/>
        </p:nvSpPr>
        <p:spPr>
          <a:xfrm>
            <a:off x="5792009" y="2340809"/>
            <a:ext cx="2563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Amino acid synthetic genes</a:t>
            </a:r>
          </a:p>
        </p:txBody>
      </p:sp>
    </p:spTree>
    <p:extLst>
      <p:ext uri="{BB962C8B-B14F-4D97-AF65-F5344CB8AC3E}">
        <p14:creationId xmlns:p14="http://schemas.microsoft.com/office/powerpoint/2010/main" val="1074383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C3B7343-596D-DD40-B6B5-996E9A6A6EE0}"/>
              </a:ext>
            </a:extLst>
          </p:cNvPr>
          <p:cNvSpPr txBox="1"/>
          <p:nvPr/>
        </p:nvSpPr>
        <p:spPr>
          <a:xfrm>
            <a:off x="1723697" y="208857"/>
            <a:ext cx="54233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What do bacteria do in Lag Phase?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AE98FA-FDC4-EA42-B200-67C270E54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228" y="5847987"/>
            <a:ext cx="2746455" cy="8957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22653E-C6EB-5748-AE20-A74B44281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6422" y="861059"/>
            <a:ext cx="3944682" cy="565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510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BFDA76-6087-3447-A9A3-3A5C78EB1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3900" y="5765200"/>
            <a:ext cx="2167340" cy="830317"/>
          </a:xfrm>
          <a:prstGeom prst="rect">
            <a:avLst/>
          </a:prstGeom>
        </p:spPr>
      </p:pic>
      <p:pic>
        <p:nvPicPr>
          <p:cNvPr id="6" name="Picture 5" descr="A close up of a map&#13;&#10;&#13;&#10;Description automatically generated">
            <a:extLst>
              <a:ext uri="{FF2B5EF4-FFF2-40B4-BE49-F238E27FC236}">
                <a16:creationId xmlns:a16="http://schemas.microsoft.com/office/drawing/2014/main" id="{98BA3851-283F-D546-B0CD-A200BB2A3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611" y="1186958"/>
            <a:ext cx="4084778" cy="52771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BF4069-0AB3-8940-B00F-696850F52662}"/>
              </a:ext>
            </a:extLst>
          </p:cNvPr>
          <p:cNvSpPr txBox="1"/>
          <p:nvPr/>
        </p:nvSpPr>
        <p:spPr>
          <a:xfrm>
            <a:off x="1587062" y="393863"/>
            <a:ext cx="62851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Modeling H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Production/Consumption</a:t>
            </a:r>
          </a:p>
        </p:txBody>
      </p:sp>
    </p:spTree>
    <p:extLst>
      <p:ext uri="{BB962C8B-B14F-4D97-AF65-F5344CB8AC3E}">
        <p14:creationId xmlns:p14="http://schemas.microsoft.com/office/powerpoint/2010/main" val="2324950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A5F408-2F6B-2C42-920B-DDD2C525E9A5}"/>
              </a:ext>
            </a:extLst>
          </p:cNvPr>
          <p:cNvSpPr txBox="1"/>
          <p:nvPr/>
        </p:nvSpPr>
        <p:spPr>
          <a:xfrm>
            <a:off x="767261" y="2733479"/>
            <a:ext cx="7662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Major challenge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None of the H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models I have seen have coupled bacterial growth and H2o2 network to describe bacterial growth, particularly lag phase.</a:t>
            </a:r>
          </a:p>
        </p:txBody>
      </p:sp>
    </p:spTree>
    <p:extLst>
      <p:ext uri="{BB962C8B-B14F-4D97-AF65-F5344CB8AC3E}">
        <p14:creationId xmlns:p14="http://schemas.microsoft.com/office/powerpoint/2010/main" val="716144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CAC3564-8918-6B47-8CB1-7DD8DA1AF7D2}"/>
              </a:ext>
            </a:extLst>
          </p:cNvPr>
          <p:cNvSpPr txBox="1"/>
          <p:nvPr/>
        </p:nvSpPr>
        <p:spPr>
          <a:xfrm>
            <a:off x="2753711" y="330802"/>
            <a:ext cx="409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Bacterial tolerance to H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BAB3FDB5-69DC-174A-81B6-2587EA926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661" y="5341288"/>
            <a:ext cx="2261257" cy="1279353"/>
          </a:xfrm>
          <a:prstGeom prst="rect">
            <a:avLst/>
          </a:prstGeom>
        </p:spPr>
      </p:pic>
      <p:pic>
        <p:nvPicPr>
          <p:cNvPr id="10" name="Picture 9" descr="A close up of a map&#13;&#10;&#13;&#10;Description automatically generated">
            <a:extLst>
              <a:ext uri="{FF2B5EF4-FFF2-40B4-BE49-F238E27FC236}">
                <a16:creationId xmlns:a16="http://schemas.microsoft.com/office/drawing/2014/main" id="{B0517101-BD0B-ED4F-854E-B898BDB4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633" y="1089853"/>
            <a:ext cx="5669051" cy="437755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6891C1D-D4D0-0746-AAC3-2E5440B5DF60}"/>
              </a:ext>
            </a:extLst>
          </p:cNvPr>
          <p:cNvSpPr/>
          <p:nvPr/>
        </p:nvSpPr>
        <p:spPr>
          <a:xfrm>
            <a:off x="604344" y="5749027"/>
            <a:ext cx="61643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Hydrogen peroxide was added to nutrient broth inoculated with bacteria and incubated for 24 h at 37°C, except for L. plantarum, which was incubated for 48 h </a:t>
            </a:r>
          </a:p>
        </p:txBody>
      </p:sp>
    </p:spTree>
    <p:extLst>
      <p:ext uri="{BB962C8B-B14F-4D97-AF65-F5344CB8AC3E}">
        <p14:creationId xmlns:p14="http://schemas.microsoft.com/office/powerpoint/2010/main" val="2474495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2FDEAC8-479B-BA46-8633-D27C17931445}"/>
              </a:ext>
            </a:extLst>
          </p:cNvPr>
          <p:cNvSpPr txBox="1"/>
          <p:nvPr/>
        </p:nvSpPr>
        <p:spPr>
          <a:xfrm>
            <a:off x="2753711" y="330802"/>
            <a:ext cx="4099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Bacterial tolerance to H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400" b="1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39C4EA-3C6B-7B49-9A1B-D69A770B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7834" y="5235201"/>
            <a:ext cx="3121573" cy="1291997"/>
          </a:xfrm>
          <a:prstGeom prst="rect">
            <a:avLst/>
          </a:prstGeom>
        </p:spPr>
      </p:pic>
      <p:pic>
        <p:nvPicPr>
          <p:cNvPr id="9" name="Picture 8" descr="A close up of a map&#13;&#10;&#13;&#10;Description automatically generated">
            <a:extLst>
              <a:ext uri="{FF2B5EF4-FFF2-40B4-BE49-F238E27FC236}">
                <a16:creationId xmlns:a16="http://schemas.microsoft.com/office/drawing/2014/main" id="{0F567EA2-5236-7B41-9815-DC3C58832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11" y="1338381"/>
            <a:ext cx="3725917" cy="2730796"/>
          </a:xfrm>
          <a:prstGeom prst="rect">
            <a:avLst/>
          </a:prstGeom>
        </p:spPr>
      </p:pic>
      <p:pic>
        <p:nvPicPr>
          <p:cNvPr id="11" name="Picture 10" descr="A close up of a map&#13;&#10;&#13;&#10;Description automatically generated">
            <a:extLst>
              <a:ext uri="{FF2B5EF4-FFF2-40B4-BE49-F238E27FC236}">
                <a16:creationId xmlns:a16="http://schemas.microsoft.com/office/drawing/2014/main" id="{FEB22959-3720-F241-A51D-C8053A89D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91" y="4123313"/>
            <a:ext cx="3552119" cy="24038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0FAB27D-5E05-9A45-B933-C45B6EC0F7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2372" y="1503793"/>
            <a:ext cx="3456718" cy="251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263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CD2D70C8-D670-5947-A987-11ED7EB3A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65" y="1053045"/>
            <a:ext cx="8047269" cy="475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32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2F2D87AE-E247-E143-933E-0DF94F82B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62" y="716960"/>
            <a:ext cx="7640276" cy="542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1048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</TotalTime>
  <Words>131</Words>
  <Application>Microsoft Macintosh PowerPoint</Application>
  <PresentationFormat>On-screen Show (4:3)</PresentationFormat>
  <Paragraphs>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Modeling Bacterial Lag Phase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Bacterial Lag Phase</dc:title>
  <dc:creator>Liao, Chen/Sloan Kettering Institute</dc:creator>
  <cp:lastModifiedBy>Liao, Chen/Sloan Kettering Institute</cp:lastModifiedBy>
  <cp:revision>21</cp:revision>
  <dcterms:created xsi:type="dcterms:W3CDTF">2019-02-07T14:00:48Z</dcterms:created>
  <dcterms:modified xsi:type="dcterms:W3CDTF">2019-02-08T00:14:49Z</dcterms:modified>
</cp:coreProperties>
</file>